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944" autoAdjust="0"/>
  </p:normalViewPr>
  <p:slideViewPr>
    <p:cSldViewPr snapToGrid="0">
      <p:cViewPr varScale="1">
        <p:scale>
          <a:sx n="86" d="100"/>
          <a:sy n="86" d="100"/>
        </p:scale>
        <p:origin x="14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D0A4A-F936-4AE3-954F-F1AC6A9D669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1FB54-97A8-4026-B09A-816FBDD34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24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1FB54-97A8-4026-B09A-816FBDD346B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6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E047-187E-4163-8DA4-3A0145A8C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CEAF-724A-45A2-A438-BB433B231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7580-3DAB-4BB6-8267-574E6ACA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DCC10-334B-4646-A702-3ACD23D4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5DE35-916F-4853-9C3A-E008056A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3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233B-3FE4-4B49-BF1F-7A479F98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DDBDC-CFE3-4663-908A-9D7BFEAE2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594AD-8F6C-4B4E-B5C4-C661E62F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F353E-F639-4DBF-8EE5-E45CC9A6D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01C8C-2BF6-42E5-8563-47743C9A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0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4B4CFD-D1CC-4433-8380-804100DF8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E95D7-8A92-4A1A-8944-291855CBC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27F59-D17B-4571-B8CB-14CD5A33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5876-F4E7-4A90-80B7-706BE0B4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0CBFF-93E5-4753-BDEE-F099E319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6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6296-8707-4E10-9709-E8F5FDE5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259B-7D1B-4B70-B727-7AFB4AAC4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D0916-EEC4-4F71-9A93-C31DC3CC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2F148-1432-421F-99AB-38CDEB03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C87E8-3F24-4C56-A6DE-54BF9F7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103B-7862-424C-AFE0-0FAECAE5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F2A25-3285-40AE-9434-569CA05A6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C4432-8A11-494A-A828-88FBC305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28531-2843-4E11-B2C6-E1085CCC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37BAF-542F-49CA-845A-03A10E7C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8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C799-EEDD-4FD2-8240-7B72122E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D626-650D-421B-86C0-4CE0865D0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385A6-A47F-462E-99D1-96A2FFD57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6BA4-FA1C-4C45-8365-D39F5C82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5F411-525A-403B-9FAF-BEB795FD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9765F-5B03-43B9-8163-0FD1A311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BF1B-6E0F-47BF-8330-2D16B8C1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576A0-EB22-45AC-9E89-E69B73E50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8914F-A6BA-4AF5-9685-DC907D0E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4BEBE-D679-406C-9FAA-4B2C93111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5B949-1AFD-4492-A998-9B5767B45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7C71E8-4F3B-46E7-A93E-6CF501D2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4BA02-A7E2-4471-85B4-CD11B1AC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8B478-9E5B-480A-AFA7-E4845E4A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8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AD12-F341-45DA-92F1-23628779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37B93-97CA-4B50-B1C8-893A7BF8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DC224-A258-476D-895F-AA2AE631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1E97-22A8-408B-8AD9-0A5B73D2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1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9B0F3-0634-4171-8444-68354648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F5618-7170-4293-8BAF-DCB62FCF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A4F47-C888-4739-B6AE-4536BA2B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F3D87-4852-478E-A91B-C751280E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7D78F-3EF0-446C-8896-5EF2EEC8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C0C03-9EA9-4C66-BE7F-072B1A0BD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E7200-6F98-451A-99A4-0597871D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CFC73-45EF-4F5B-B6CF-1C5F92DC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DDEA1-7CC4-4A2B-8DE7-3F4C9E0E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8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276C-1BD2-4262-A764-59197B8D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3D425-AFA8-47ED-983A-15354D631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9D6ED-4E42-4B39-8352-0A89D6C8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5ADA6-7E2E-42D8-93AF-290BBAF3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DBA36-B590-4CD3-8CAC-E116287A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C4796-74CF-4817-AC14-FC8D76791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8845A-6D70-4CF6-AF00-CC51D86F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B5896-0EB9-410B-B32B-688430AA9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39697-D30B-49FC-873F-02A2BF5C3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111C4-E32C-4D35-B7EF-53C5B6B643C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DC906-B63E-452B-92EF-55D49F92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E66D6-715F-4DBA-8B55-B099F7092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809D3-5539-4123-971B-77643A0AF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59DDB9-7A86-4DBF-BA9E-B8F53426A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GB" sz="5100" dirty="0"/>
              <a:t>Using NVivo12 to Organize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C6D3A-9385-4E11-95AF-0C1D1A51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David Haynes</a:t>
            </a:r>
          </a:p>
          <a:p>
            <a:pPr algn="l"/>
            <a:r>
              <a:rPr lang="en-GB" dirty="0"/>
              <a:t>Edinburgh Napier University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8E5596-2A41-4AD7-A0A8-F6E3B533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Corpus of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DF04B-EE66-4F71-80A2-923719D5A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Selected full text articles from a literature search</a:t>
            </a:r>
          </a:p>
          <a:p>
            <a:r>
              <a:rPr lang="en-US" sz="2000"/>
              <a:t>Imported into NVivo12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6AAEDE-1DC6-4897-B310-4CC23F34A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876685"/>
            <a:ext cx="6019331" cy="51013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3478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BAA5D1-3E75-4AA6-B07D-EAAADED6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Explore data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77EC6-A77D-42E5-92E1-2CA437D19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Cluster analysis feature in NVivo will group items together by similarity</a:t>
            </a:r>
          </a:p>
          <a:p>
            <a:r>
              <a:rPr lang="en-US" sz="2000"/>
              <a:t>Automated process</a:t>
            </a:r>
          </a:p>
          <a:p>
            <a:r>
              <a:rPr lang="en-US" sz="2000"/>
              <a:t>Can group by pre-assigned codes, word similarity or other attributes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3B7BC5-9001-41F9-A2D1-CFA86006660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1927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E8A36-0CA6-4F81-95BA-1BA0468B0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Select the items you want to compare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963BAD-56FD-402F-A8E7-7BFEFA86D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704" r="1894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1C43A-08DB-4E05-BEF2-AEDFAF6F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Setting the parameters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937594-9ED0-470B-9AF1-81DFFF697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883" r="1" b="7998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42D41-8E7F-464F-9CDF-4F483DF4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>
            <a:normAutofit/>
          </a:bodyPr>
          <a:lstStyle/>
          <a:p>
            <a:r>
              <a:rPr lang="en-GB" sz="4000"/>
              <a:t>Clustered by Sørensen’s Coefficient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7C3296-4829-48F3-A4AD-B0C3A35A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62279"/>
            <a:ext cx="3799425" cy="314324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2559AE-3FED-44EE-827A-6FF777EE0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54" r="5346" b="2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3913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EF6118E-44FB-4509-B4D9-129052E4C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000FB3-3974-41F5-BF58-7817C2249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3986156" cy="2806506"/>
          </a:xfrm>
        </p:spPr>
        <p:txBody>
          <a:bodyPr anchor="b">
            <a:normAutofit/>
          </a:bodyPr>
          <a:lstStyle/>
          <a:p>
            <a:r>
              <a:rPr lang="en-GB" sz="4000"/>
              <a:t>Clustered by Pearson Correlation Coefficient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BD815B-25EF-4361-B948-F92935437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3986156" cy="2588458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27DBC5-0351-4948-BBDA-61652AD022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37" r="-1" b="2828"/>
          <a:stretch/>
        </p:blipFill>
        <p:spPr>
          <a:xfrm>
            <a:off x="5186557" y="162853"/>
            <a:ext cx="6830817" cy="613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9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80F16-8D79-4815-9B0B-7D492E6E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1D2A-C326-46FD-94DF-A3172D5E4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/>
              <a:t>Useful automated tool for identifying similar items</a:t>
            </a:r>
          </a:p>
          <a:p>
            <a:r>
              <a:rPr lang="en-GB" sz="2600"/>
              <a:t>Still need to examine items in a cluster to see what it is about</a:t>
            </a:r>
          </a:p>
          <a:p>
            <a:r>
              <a:rPr lang="en-GB" sz="2600"/>
              <a:t>Need to create category labels and descriptions</a:t>
            </a:r>
          </a:p>
          <a:p>
            <a:r>
              <a:rPr lang="en-GB" sz="2600"/>
              <a:t>Does not automatically create a coherent taxonomy or typology, but is a useful first step – especially for a large corpus of data</a:t>
            </a:r>
          </a:p>
          <a:p>
            <a:r>
              <a:rPr lang="en-GB" sz="2600"/>
              <a:t>Experiment with different settings to see what works best</a:t>
            </a:r>
          </a:p>
          <a:p>
            <a:r>
              <a:rPr lang="en-GB" sz="2600"/>
              <a:t>It helps if you understand the algorithm used for clustering</a:t>
            </a:r>
          </a:p>
        </p:txBody>
      </p:sp>
    </p:spTree>
    <p:extLst>
      <p:ext uri="{BB962C8B-B14F-4D97-AF65-F5344CB8AC3E}">
        <p14:creationId xmlns:p14="http://schemas.microsoft.com/office/powerpoint/2010/main" val="200601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142</Words>
  <Application>Microsoft Office PowerPoint</Application>
  <PresentationFormat>Widescreen</PresentationFormat>
  <Paragraphs>22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NVivo12 to Organize Information</vt:lpstr>
      <vt:lpstr>Corpus of Data</vt:lpstr>
      <vt:lpstr>Explore data</vt:lpstr>
      <vt:lpstr>Select the items you want to compare</vt:lpstr>
      <vt:lpstr>Setting the parameters</vt:lpstr>
      <vt:lpstr>Clustered by Sørensen’s Coefficient</vt:lpstr>
      <vt:lpstr>Clustered by Pearson Correlation Coefficient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Nvivo to organize information</dc:title>
  <dc:creator>David Haynes</dc:creator>
  <cp:lastModifiedBy>Sylvie Davies</cp:lastModifiedBy>
  <cp:revision>9</cp:revision>
  <dcterms:created xsi:type="dcterms:W3CDTF">2020-09-22T14:02:11Z</dcterms:created>
  <dcterms:modified xsi:type="dcterms:W3CDTF">2020-10-04T15:16:41Z</dcterms:modified>
</cp:coreProperties>
</file>